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9" r:id="rId3"/>
    <p:sldId id="352" r:id="rId4"/>
    <p:sldId id="353" r:id="rId5"/>
    <p:sldId id="354" r:id="rId6"/>
    <p:sldId id="355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93CC13-55E2-4639-9F4E-023B9A285A6F}" v="3" dt="2024-10-24T09:39:43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23"/>
    <p:restoredTop sz="94830"/>
  </p:normalViewPr>
  <p:slideViewPr>
    <p:cSldViewPr snapToGrid="0" snapToObjects="1">
      <p:cViewPr varScale="1">
        <p:scale>
          <a:sx n="106" d="100"/>
          <a:sy n="106" d="100"/>
        </p:scale>
        <p:origin x="13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Cross" userId="977ab1d6-5f02-4cb4-a017-3fb6292243d6" providerId="ADAL" clId="{1193CC13-55E2-4639-9F4E-023B9A285A6F}"/>
    <pc:docChg chg="undo custSel addSld delSld modSld">
      <pc:chgData name="Jenny Cross" userId="977ab1d6-5f02-4cb4-a017-3fb6292243d6" providerId="ADAL" clId="{1193CC13-55E2-4639-9F4E-023B9A285A6F}" dt="2024-10-24T09:51:36.468" v="383" actId="255"/>
      <pc:docMkLst>
        <pc:docMk/>
      </pc:docMkLst>
      <pc:sldChg chg="addSp delSp modSp mod">
        <pc:chgData name="Jenny Cross" userId="977ab1d6-5f02-4cb4-a017-3fb6292243d6" providerId="ADAL" clId="{1193CC13-55E2-4639-9F4E-023B9A285A6F}" dt="2024-10-24T09:50:38.621" v="378" actId="27636"/>
        <pc:sldMkLst>
          <pc:docMk/>
          <pc:sldMk cId="2451486399" sldId="352"/>
        </pc:sldMkLst>
        <pc:spChg chg="mod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" creationId="{75E64E0A-FFFE-72BD-30FB-76CA79B2A2A9}"/>
          </ac:spMkLst>
        </pc:spChg>
        <pc:spChg chg="mod ord">
          <ac:chgData name="Jenny Cross" userId="977ab1d6-5f02-4cb4-a017-3fb6292243d6" providerId="ADAL" clId="{1193CC13-55E2-4639-9F4E-023B9A285A6F}" dt="2024-10-24T09:50:38.621" v="378" actId="27636"/>
          <ac:spMkLst>
            <pc:docMk/>
            <pc:sldMk cId="2451486399" sldId="352"/>
            <ac:spMk id="16" creationId="{E6D1D5B3-316A-AFE1-9743-7BBC5BDC006E}"/>
          </ac:spMkLst>
        </pc:spChg>
        <pc:spChg chg="add del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1" creationId="{327D73B4-9F5C-4A64-A179-51B9500CB8B5}"/>
          </ac:spMkLst>
        </pc:spChg>
        <pc:spChg chg="add del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3" creationId="{C1F06963-6374-4B48-844F-071A9BAAAE02}"/>
          </ac:spMkLst>
        </pc:spChg>
        <pc:spChg chg="add del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5" creationId="{6CB927A4-E432-4310-9CD5-E89FF5063179}"/>
          </ac:spMkLst>
        </pc:spChg>
        <pc:spChg chg="add del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7" creationId="{1453BF6C-B012-48B7-B4E8-6D7AC7C27D02}"/>
          </ac:spMkLst>
        </pc:spChg>
        <pc:spChg chg="add del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29" creationId="{E3020543-B24B-4EC4-8FFC-8DD88EEA91A8}"/>
          </ac:spMkLst>
        </pc:spChg>
        <pc:spChg chg="add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36" creationId="{A2679492-7988-4050-9056-542444452411}"/>
          </ac:spMkLst>
        </pc:spChg>
        <pc:spChg chg="add">
          <ac:chgData name="Jenny Cross" userId="977ab1d6-5f02-4cb4-a017-3fb6292243d6" providerId="ADAL" clId="{1193CC13-55E2-4639-9F4E-023B9A285A6F}" dt="2024-10-24T09:49:01.768" v="356" actId="26606"/>
          <ac:spMkLst>
            <pc:docMk/>
            <pc:sldMk cId="2451486399" sldId="352"/>
            <ac:spMk id="38" creationId="{B091B163-7D61-4891-ABCF-5C13D9C418D0}"/>
          </ac:spMkLst>
        </pc:spChg>
        <pc:picChg chg="mod">
          <ac:chgData name="Jenny Cross" userId="977ab1d6-5f02-4cb4-a017-3fb6292243d6" providerId="ADAL" clId="{1193CC13-55E2-4639-9F4E-023B9A285A6F}" dt="2024-10-24T09:49:01.768" v="356" actId="26606"/>
          <ac:picMkLst>
            <pc:docMk/>
            <pc:sldMk cId="2451486399" sldId="352"/>
            <ac:picMk id="4" creationId="{8A52A724-1227-CC00-9889-1EA2FE7010D0}"/>
          </ac:picMkLst>
        </pc:picChg>
        <pc:cxnChg chg="add del">
          <ac:chgData name="Jenny Cross" userId="977ab1d6-5f02-4cb4-a017-3fb6292243d6" providerId="ADAL" clId="{1193CC13-55E2-4639-9F4E-023B9A285A6F}" dt="2024-10-24T09:49:01.768" v="356" actId="26606"/>
          <ac:cxnSpMkLst>
            <pc:docMk/>
            <pc:sldMk cId="2451486399" sldId="352"/>
            <ac:cxnSpMk id="31" creationId="{C49DA8F6-BCC1-4447-B54C-57856834B94B}"/>
          </ac:cxnSpMkLst>
        </pc:cxnChg>
        <pc:cxnChg chg="add">
          <ac:chgData name="Jenny Cross" userId="977ab1d6-5f02-4cb4-a017-3fb6292243d6" providerId="ADAL" clId="{1193CC13-55E2-4639-9F4E-023B9A285A6F}" dt="2024-10-24T09:49:01.768" v="356" actId="26606"/>
          <ac:cxnSpMkLst>
            <pc:docMk/>
            <pc:sldMk cId="2451486399" sldId="352"/>
            <ac:cxnSpMk id="40" creationId="{C49DA8F6-BCC1-4447-B54C-57856834B94B}"/>
          </ac:cxnSpMkLst>
        </pc:cxnChg>
      </pc:sldChg>
      <pc:sldChg chg="addSp delSp modSp mod">
        <pc:chgData name="Jenny Cross" userId="977ab1d6-5f02-4cb4-a017-3fb6292243d6" providerId="ADAL" clId="{1193CC13-55E2-4639-9F4E-023B9A285A6F}" dt="2024-10-24T09:51:36.468" v="383" actId="255"/>
        <pc:sldMkLst>
          <pc:docMk/>
          <pc:sldMk cId="1493289395" sldId="353"/>
        </pc:sldMkLst>
        <pc:spChg chg="mod">
          <ac:chgData name="Jenny Cross" userId="977ab1d6-5f02-4cb4-a017-3fb6292243d6" providerId="ADAL" clId="{1193CC13-55E2-4639-9F4E-023B9A285A6F}" dt="2024-10-24T09:48:18.383" v="350" actId="26606"/>
          <ac:spMkLst>
            <pc:docMk/>
            <pc:sldMk cId="1493289395" sldId="353"/>
            <ac:spMk id="2" creationId="{C69A3920-C85C-F023-23BB-BB8EE3726FA5}"/>
          </ac:spMkLst>
        </pc:spChg>
        <pc:spChg chg="mod">
          <ac:chgData name="Jenny Cross" userId="977ab1d6-5f02-4cb4-a017-3fb6292243d6" providerId="ADAL" clId="{1193CC13-55E2-4639-9F4E-023B9A285A6F}" dt="2024-10-24T09:51:36.468" v="383" actId="255"/>
          <ac:spMkLst>
            <pc:docMk/>
            <pc:sldMk cId="1493289395" sldId="353"/>
            <ac:spMk id="3" creationId="{43E12673-4E28-F9D1-ACB7-C1CFD50C6442}"/>
          </ac:spMkLst>
        </pc:spChg>
        <pc:spChg chg="add del">
          <ac:chgData name="Jenny Cross" userId="977ab1d6-5f02-4cb4-a017-3fb6292243d6" providerId="ADAL" clId="{1193CC13-55E2-4639-9F4E-023B9A285A6F}" dt="2024-10-24T09:48:18.371" v="349" actId="26606"/>
          <ac:spMkLst>
            <pc:docMk/>
            <pc:sldMk cId="1493289395" sldId="353"/>
            <ac:spMk id="8" creationId="{327D73B4-9F5C-4A64-A179-51B9500CB8B5}"/>
          </ac:spMkLst>
        </pc:spChg>
        <pc:spChg chg="add del">
          <ac:chgData name="Jenny Cross" userId="977ab1d6-5f02-4cb4-a017-3fb6292243d6" providerId="ADAL" clId="{1193CC13-55E2-4639-9F4E-023B9A285A6F}" dt="2024-10-24T09:48:18.371" v="349" actId="26606"/>
          <ac:spMkLst>
            <pc:docMk/>
            <pc:sldMk cId="1493289395" sldId="353"/>
            <ac:spMk id="10" creationId="{C1F06963-6374-4B48-844F-071A9BAAAE02}"/>
          </ac:spMkLst>
        </pc:spChg>
        <pc:spChg chg="add del">
          <ac:chgData name="Jenny Cross" userId="977ab1d6-5f02-4cb4-a017-3fb6292243d6" providerId="ADAL" clId="{1193CC13-55E2-4639-9F4E-023B9A285A6F}" dt="2024-10-24T09:48:18.371" v="349" actId="26606"/>
          <ac:spMkLst>
            <pc:docMk/>
            <pc:sldMk cId="1493289395" sldId="353"/>
            <ac:spMk id="12" creationId="{6CB927A4-E432-4310-9CD5-E89FF5063179}"/>
          </ac:spMkLst>
        </pc:spChg>
        <pc:spChg chg="add del">
          <ac:chgData name="Jenny Cross" userId="977ab1d6-5f02-4cb4-a017-3fb6292243d6" providerId="ADAL" clId="{1193CC13-55E2-4639-9F4E-023B9A285A6F}" dt="2024-10-24T09:48:18.371" v="349" actId="26606"/>
          <ac:spMkLst>
            <pc:docMk/>
            <pc:sldMk cId="1493289395" sldId="353"/>
            <ac:spMk id="14" creationId="{1453BF6C-B012-48B7-B4E8-6D7AC7C27D02}"/>
          </ac:spMkLst>
        </pc:spChg>
        <pc:spChg chg="add del">
          <ac:chgData name="Jenny Cross" userId="977ab1d6-5f02-4cb4-a017-3fb6292243d6" providerId="ADAL" clId="{1193CC13-55E2-4639-9F4E-023B9A285A6F}" dt="2024-10-24T09:48:18.371" v="349" actId="26606"/>
          <ac:spMkLst>
            <pc:docMk/>
            <pc:sldMk cId="1493289395" sldId="353"/>
            <ac:spMk id="16" creationId="{E3020543-B24B-4EC4-8FFC-8DD88EEA91A8}"/>
          </ac:spMkLst>
        </pc:spChg>
        <pc:spChg chg="add">
          <ac:chgData name="Jenny Cross" userId="977ab1d6-5f02-4cb4-a017-3fb6292243d6" providerId="ADAL" clId="{1193CC13-55E2-4639-9F4E-023B9A285A6F}" dt="2024-10-24T09:48:18.383" v="350" actId="26606"/>
          <ac:spMkLst>
            <pc:docMk/>
            <pc:sldMk cId="1493289395" sldId="353"/>
            <ac:spMk id="20" creationId="{A2679492-7988-4050-9056-542444452411}"/>
          </ac:spMkLst>
        </pc:spChg>
        <pc:spChg chg="add">
          <ac:chgData name="Jenny Cross" userId="977ab1d6-5f02-4cb4-a017-3fb6292243d6" providerId="ADAL" clId="{1193CC13-55E2-4639-9F4E-023B9A285A6F}" dt="2024-10-24T09:48:18.383" v="350" actId="26606"/>
          <ac:spMkLst>
            <pc:docMk/>
            <pc:sldMk cId="1493289395" sldId="353"/>
            <ac:spMk id="21" creationId="{B091B163-7D61-4891-ABCF-5C13D9C418D0}"/>
          </ac:spMkLst>
        </pc:spChg>
        <pc:grpChg chg="add">
          <ac:chgData name="Jenny Cross" userId="977ab1d6-5f02-4cb4-a017-3fb6292243d6" providerId="ADAL" clId="{1193CC13-55E2-4639-9F4E-023B9A285A6F}" dt="2024-10-24T09:48:18.383" v="350" actId="26606"/>
          <ac:grpSpMkLst>
            <pc:docMk/>
            <pc:sldMk cId="1493289395" sldId="353"/>
            <ac:grpSpMk id="22" creationId="{0474DF76-993E-44DE-AFB0-C416182ACECF}"/>
          </ac:grpSpMkLst>
        </pc:grpChg>
        <pc:cxnChg chg="add">
          <ac:chgData name="Jenny Cross" userId="977ab1d6-5f02-4cb4-a017-3fb6292243d6" providerId="ADAL" clId="{1193CC13-55E2-4639-9F4E-023B9A285A6F}" dt="2024-10-24T09:48:18.383" v="350" actId="26606"/>
          <ac:cxnSpMkLst>
            <pc:docMk/>
            <pc:sldMk cId="1493289395" sldId="353"/>
            <ac:cxnSpMk id="17" creationId="{C49DA8F6-BCC1-4447-B54C-57856834B94B}"/>
          </ac:cxnSpMkLst>
        </pc:cxnChg>
        <pc:cxnChg chg="add del">
          <ac:chgData name="Jenny Cross" userId="977ab1d6-5f02-4cb4-a017-3fb6292243d6" providerId="ADAL" clId="{1193CC13-55E2-4639-9F4E-023B9A285A6F}" dt="2024-10-24T09:48:18.371" v="349" actId="26606"/>
          <ac:cxnSpMkLst>
            <pc:docMk/>
            <pc:sldMk cId="1493289395" sldId="353"/>
            <ac:cxnSpMk id="18" creationId="{C49DA8F6-BCC1-4447-B54C-57856834B94B}"/>
          </ac:cxnSpMkLst>
        </pc:cxnChg>
      </pc:sldChg>
      <pc:sldChg chg="addSp delSp modSp add del mod setBg delDesignElem">
        <pc:chgData name="Jenny Cross" userId="977ab1d6-5f02-4cb4-a017-3fb6292243d6" providerId="ADAL" clId="{1193CC13-55E2-4639-9F4E-023B9A285A6F}" dt="2024-10-24T09:48:53.420" v="355" actId="115"/>
        <pc:sldMkLst>
          <pc:docMk/>
          <pc:sldMk cId="2206757841" sldId="354"/>
        </pc:sldMkLst>
        <pc:spChg chg="mod">
          <ac:chgData name="Jenny Cross" userId="977ab1d6-5f02-4cb4-a017-3fb6292243d6" providerId="ADAL" clId="{1193CC13-55E2-4639-9F4E-023B9A285A6F}" dt="2024-10-24T09:48:35.784" v="351" actId="26606"/>
          <ac:spMkLst>
            <pc:docMk/>
            <pc:sldMk cId="2206757841" sldId="354"/>
            <ac:spMk id="2" creationId="{920A3BC2-DD92-E2B9-54C6-91F417900726}"/>
          </ac:spMkLst>
        </pc:spChg>
        <pc:spChg chg="mod">
          <ac:chgData name="Jenny Cross" userId="977ab1d6-5f02-4cb4-a017-3fb6292243d6" providerId="ADAL" clId="{1193CC13-55E2-4639-9F4E-023B9A285A6F}" dt="2024-10-24T09:48:53.420" v="355" actId="115"/>
          <ac:spMkLst>
            <pc:docMk/>
            <pc:sldMk cId="2206757841" sldId="354"/>
            <ac:spMk id="3" creationId="{A4C8FE1D-5FEE-FB7A-A888-65156A0853D2}"/>
          </ac:spMkLst>
        </pc:spChg>
        <pc:spChg chg="add">
          <ac:chgData name="Jenny Cross" userId="977ab1d6-5f02-4cb4-a017-3fb6292243d6" providerId="ADAL" clId="{1193CC13-55E2-4639-9F4E-023B9A285A6F}" dt="2024-10-24T09:48:35.784" v="351" actId="26606"/>
          <ac:spMkLst>
            <pc:docMk/>
            <pc:sldMk cId="2206757841" sldId="354"/>
            <ac:spMk id="5" creationId="{A2679492-7988-4050-9056-542444452411}"/>
          </ac:spMkLst>
        </pc:spChg>
        <pc:spChg chg="add">
          <ac:chgData name="Jenny Cross" userId="977ab1d6-5f02-4cb4-a017-3fb6292243d6" providerId="ADAL" clId="{1193CC13-55E2-4639-9F4E-023B9A285A6F}" dt="2024-10-24T09:48:35.784" v="351" actId="26606"/>
          <ac:spMkLst>
            <pc:docMk/>
            <pc:sldMk cId="2206757841" sldId="354"/>
            <ac:spMk id="6" creationId="{B091B163-7D61-4891-ABCF-5C13D9C418D0}"/>
          </ac:spMkLst>
        </pc:spChg>
        <pc:spChg chg="del">
          <ac:chgData name="Jenny Cross" userId="977ab1d6-5f02-4cb4-a017-3fb6292243d6" providerId="ADAL" clId="{1193CC13-55E2-4639-9F4E-023B9A285A6F}" dt="2024-10-24T09:39:43.068" v="6"/>
          <ac:spMkLst>
            <pc:docMk/>
            <pc:sldMk cId="2206757841" sldId="354"/>
            <ac:spMk id="8" creationId="{1BB867FF-FC45-48F7-8104-F89BE54909F1}"/>
          </ac:spMkLst>
        </pc:spChg>
        <pc:spChg chg="del">
          <ac:chgData name="Jenny Cross" userId="977ab1d6-5f02-4cb4-a017-3fb6292243d6" providerId="ADAL" clId="{1193CC13-55E2-4639-9F4E-023B9A285A6F}" dt="2024-10-24T09:39:43.068" v="6"/>
          <ac:spMkLst>
            <pc:docMk/>
            <pc:sldMk cId="2206757841" sldId="354"/>
            <ac:spMk id="10" creationId="{8BB56887-D0D5-4F0C-9E19-7247EB83C8B7}"/>
          </ac:spMkLst>
        </pc:spChg>
        <pc:spChg chg="del">
          <ac:chgData name="Jenny Cross" userId="977ab1d6-5f02-4cb4-a017-3fb6292243d6" providerId="ADAL" clId="{1193CC13-55E2-4639-9F4E-023B9A285A6F}" dt="2024-10-24T09:39:43.068" v="6"/>
          <ac:spMkLst>
            <pc:docMk/>
            <pc:sldMk cId="2206757841" sldId="354"/>
            <ac:spMk id="12" creationId="{081E4A58-353D-44AE-B2FC-2A74E2E400F7}"/>
          </ac:spMkLst>
        </pc:spChg>
        <pc:grpChg chg="add">
          <ac:chgData name="Jenny Cross" userId="977ab1d6-5f02-4cb4-a017-3fb6292243d6" providerId="ADAL" clId="{1193CC13-55E2-4639-9F4E-023B9A285A6F}" dt="2024-10-24T09:48:35.784" v="351" actId="26606"/>
          <ac:grpSpMkLst>
            <pc:docMk/>
            <pc:sldMk cId="2206757841" sldId="354"/>
            <ac:grpSpMk id="7" creationId="{0474DF76-993E-44DE-AFB0-C416182ACECF}"/>
          </ac:grpSpMkLst>
        </pc:grpChg>
        <pc:cxnChg chg="add">
          <ac:chgData name="Jenny Cross" userId="977ab1d6-5f02-4cb4-a017-3fb6292243d6" providerId="ADAL" clId="{1193CC13-55E2-4639-9F4E-023B9A285A6F}" dt="2024-10-24T09:48:35.784" v="351" actId="26606"/>
          <ac:cxnSpMkLst>
            <pc:docMk/>
            <pc:sldMk cId="2206757841" sldId="354"/>
            <ac:cxnSpMk id="17" creationId="{C49DA8F6-BCC1-4447-B54C-57856834B94B}"/>
          </ac:cxnSpMkLst>
        </pc:cxnChg>
      </pc:sldChg>
      <pc:sldChg chg="addSp delSp modSp mod setBg">
        <pc:chgData name="Jenny Cross" userId="977ab1d6-5f02-4cb4-a017-3fb6292243d6" providerId="ADAL" clId="{1193CC13-55E2-4639-9F4E-023B9A285A6F}" dt="2024-10-24T09:49:56.217" v="374" actId="207"/>
        <pc:sldMkLst>
          <pc:docMk/>
          <pc:sldMk cId="397728559" sldId="355"/>
        </pc:sldMkLst>
        <pc:spChg chg="mod">
          <ac:chgData name="Jenny Cross" userId="977ab1d6-5f02-4cb4-a017-3fb6292243d6" providerId="ADAL" clId="{1193CC13-55E2-4639-9F4E-023B9A285A6F}" dt="2024-10-24T09:49:56.217" v="374" actId="207"/>
          <ac:spMkLst>
            <pc:docMk/>
            <pc:sldMk cId="397728559" sldId="355"/>
            <ac:spMk id="8" creationId="{FA019D46-6D6C-F594-08E6-4B51658F0992}"/>
          </ac:spMkLst>
        </pc:spChg>
        <pc:spChg chg="add del">
          <ac:chgData name="Jenny Cross" userId="977ab1d6-5f02-4cb4-a017-3fb6292243d6" providerId="ADAL" clId="{1193CC13-55E2-4639-9F4E-023B9A285A6F}" dt="2024-10-24T09:49:13.892" v="358" actId="26606"/>
          <ac:spMkLst>
            <pc:docMk/>
            <pc:sldMk cId="397728559" sldId="355"/>
            <ac:spMk id="13" creationId="{327D73B4-9F5C-4A64-A179-51B9500CB8B5}"/>
          </ac:spMkLst>
        </pc:spChg>
        <pc:spChg chg="add del">
          <ac:chgData name="Jenny Cross" userId="977ab1d6-5f02-4cb4-a017-3fb6292243d6" providerId="ADAL" clId="{1193CC13-55E2-4639-9F4E-023B9A285A6F}" dt="2024-10-24T09:49:13.892" v="358" actId="26606"/>
          <ac:spMkLst>
            <pc:docMk/>
            <pc:sldMk cId="397728559" sldId="355"/>
            <ac:spMk id="15" creationId="{C1F06963-6374-4B48-844F-071A9BAAAE02}"/>
          </ac:spMkLst>
        </pc:spChg>
        <pc:spChg chg="add del">
          <ac:chgData name="Jenny Cross" userId="977ab1d6-5f02-4cb4-a017-3fb6292243d6" providerId="ADAL" clId="{1193CC13-55E2-4639-9F4E-023B9A285A6F}" dt="2024-10-24T09:49:13.892" v="358" actId="26606"/>
          <ac:spMkLst>
            <pc:docMk/>
            <pc:sldMk cId="397728559" sldId="355"/>
            <ac:spMk id="17" creationId="{6CB927A4-E432-4310-9CD5-E89FF5063179}"/>
          </ac:spMkLst>
        </pc:spChg>
        <pc:spChg chg="add del">
          <ac:chgData name="Jenny Cross" userId="977ab1d6-5f02-4cb4-a017-3fb6292243d6" providerId="ADAL" clId="{1193CC13-55E2-4639-9F4E-023B9A285A6F}" dt="2024-10-24T09:49:13.892" v="358" actId="26606"/>
          <ac:spMkLst>
            <pc:docMk/>
            <pc:sldMk cId="397728559" sldId="355"/>
            <ac:spMk id="19" creationId="{1453BF6C-B012-48B7-B4E8-6D7AC7C27D02}"/>
          </ac:spMkLst>
        </pc:spChg>
        <pc:spChg chg="add del">
          <ac:chgData name="Jenny Cross" userId="977ab1d6-5f02-4cb4-a017-3fb6292243d6" providerId="ADAL" clId="{1193CC13-55E2-4639-9F4E-023B9A285A6F}" dt="2024-10-24T09:49:13.892" v="358" actId="26606"/>
          <ac:spMkLst>
            <pc:docMk/>
            <pc:sldMk cId="397728559" sldId="355"/>
            <ac:spMk id="21" creationId="{E3020543-B24B-4EC4-8FFC-8DD88EEA91A8}"/>
          </ac:spMkLst>
        </pc:spChg>
        <pc:spChg chg="add del">
          <ac:chgData name="Jenny Cross" userId="977ab1d6-5f02-4cb4-a017-3fb6292243d6" providerId="ADAL" clId="{1193CC13-55E2-4639-9F4E-023B9A285A6F}" dt="2024-10-24T09:49:47.724" v="372" actId="26606"/>
          <ac:spMkLst>
            <pc:docMk/>
            <pc:sldMk cId="397728559" sldId="355"/>
            <ac:spMk id="25" creationId="{327D73B4-9F5C-4A64-A179-51B9500CB8B5}"/>
          </ac:spMkLst>
        </pc:spChg>
        <pc:spChg chg="add del">
          <ac:chgData name="Jenny Cross" userId="977ab1d6-5f02-4cb4-a017-3fb6292243d6" providerId="ADAL" clId="{1193CC13-55E2-4639-9F4E-023B9A285A6F}" dt="2024-10-24T09:49:47.724" v="372" actId="26606"/>
          <ac:spMkLst>
            <pc:docMk/>
            <pc:sldMk cId="397728559" sldId="355"/>
            <ac:spMk id="26" creationId="{C1F06963-6374-4B48-844F-071A9BAAAE02}"/>
          </ac:spMkLst>
        </pc:spChg>
        <pc:spChg chg="add del">
          <ac:chgData name="Jenny Cross" userId="977ab1d6-5f02-4cb4-a017-3fb6292243d6" providerId="ADAL" clId="{1193CC13-55E2-4639-9F4E-023B9A285A6F}" dt="2024-10-24T09:49:47.724" v="372" actId="26606"/>
          <ac:spMkLst>
            <pc:docMk/>
            <pc:sldMk cId="397728559" sldId="355"/>
            <ac:spMk id="29" creationId="{E3020543-B24B-4EC4-8FFC-8DD88EEA91A8}"/>
          </ac:spMkLst>
        </pc:spChg>
        <pc:spChg chg="add del">
          <ac:chgData name="Jenny Cross" userId="977ab1d6-5f02-4cb4-a017-3fb6292243d6" providerId="ADAL" clId="{1193CC13-55E2-4639-9F4E-023B9A285A6F}" dt="2024-10-24T09:49:32.922" v="361" actId="26606"/>
          <ac:spMkLst>
            <pc:docMk/>
            <pc:sldMk cId="397728559" sldId="355"/>
            <ac:spMk id="35" creationId="{327D73B4-9F5C-4A64-A179-51B9500CB8B5}"/>
          </ac:spMkLst>
        </pc:spChg>
        <pc:spChg chg="add del">
          <ac:chgData name="Jenny Cross" userId="977ab1d6-5f02-4cb4-a017-3fb6292243d6" providerId="ADAL" clId="{1193CC13-55E2-4639-9F4E-023B9A285A6F}" dt="2024-10-24T09:49:32.922" v="361" actId="26606"/>
          <ac:spMkLst>
            <pc:docMk/>
            <pc:sldMk cId="397728559" sldId="355"/>
            <ac:spMk id="37" creationId="{C1F06963-6374-4B48-844F-071A9BAAAE02}"/>
          </ac:spMkLst>
        </pc:spChg>
        <pc:spChg chg="add del">
          <ac:chgData name="Jenny Cross" userId="977ab1d6-5f02-4cb4-a017-3fb6292243d6" providerId="ADAL" clId="{1193CC13-55E2-4639-9F4E-023B9A285A6F}" dt="2024-10-24T09:49:32.922" v="361" actId="26606"/>
          <ac:spMkLst>
            <pc:docMk/>
            <pc:sldMk cId="397728559" sldId="355"/>
            <ac:spMk id="39" creationId="{6CB927A4-E432-4310-9CD5-E89FF5063179}"/>
          </ac:spMkLst>
        </pc:spChg>
        <pc:spChg chg="add del">
          <ac:chgData name="Jenny Cross" userId="977ab1d6-5f02-4cb4-a017-3fb6292243d6" providerId="ADAL" clId="{1193CC13-55E2-4639-9F4E-023B9A285A6F}" dt="2024-10-24T09:49:32.922" v="361" actId="26606"/>
          <ac:spMkLst>
            <pc:docMk/>
            <pc:sldMk cId="397728559" sldId="355"/>
            <ac:spMk id="41" creationId="{1453BF6C-B012-48B7-B4E8-6D7AC7C27D02}"/>
          </ac:spMkLst>
        </pc:spChg>
        <pc:spChg chg="add del">
          <ac:chgData name="Jenny Cross" userId="977ab1d6-5f02-4cb4-a017-3fb6292243d6" providerId="ADAL" clId="{1193CC13-55E2-4639-9F4E-023B9A285A6F}" dt="2024-10-24T09:49:32.922" v="361" actId="26606"/>
          <ac:spMkLst>
            <pc:docMk/>
            <pc:sldMk cId="397728559" sldId="355"/>
            <ac:spMk id="43" creationId="{E3020543-B24B-4EC4-8FFC-8DD88EEA91A8}"/>
          </ac:spMkLst>
        </pc:spChg>
        <pc:spChg chg="add del">
          <ac:chgData name="Jenny Cross" userId="977ab1d6-5f02-4cb4-a017-3fb6292243d6" providerId="ADAL" clId="{1193CC13-55E2-4639-9F4E-023B9A285A6F}" dt="2024-10-24T09:49:34.310" v="363" actId="26606"/>
          <ac:spMkLst>
            <pc:docMk/>
            <pc:sldMk cId="397728559" sldId="355"/>
            <ac:spMk id="47" creationId="{7ED7575E-88D2-B771-681D-46A7E55415DD}"/>
          </ac:spMkLst>
        </pc:spChg>
        <pc:spChg chg="add del">
          <ac:chgData name="Jenny Cross" userId="977ab1d6-5f02-4cb4-a017-3fb6292243d6" providerId="ADAL" clId="{1193CC13-55E2-4639-9F4E-023B9A285A6F}" dt="2024-10-24T09:49:39.723" v="367" actId="26606"/>
          <ac:spMkLst>
            <pc:docMk/>
            <pc:sldMk cId="397728559" sldId="355"/>
            <ac:spMk id="52" creationId="{7ED7575E-88D2-B771-681D-46A7E55415DD}"/>
          </ac:spMkLst>
        </pc:spChg>
        <pc:grpChg chg="add del">
          <ac:chgData name="Jenny Cross" userId="977ab1d6-5f02-4cb4-a017-3fb6292243d6" providerId="ADAL" clId="{1193CC13-55E2-4639-9F4E-023B9A285A6F}" dt="2024-10-24T09:49:47.724" v="372" actId="26606"/>
          <ac:grpSpMkLst>
            <pc:docMk/>
            <pc:sldMk cId="397728559" sldId="355"/>
            <ac:grpSpMk id="27" creationId="{5614C7C0-FA1D-4105-8345-1DF76F9870A8}"/>
          </ac:grpSpMkLst>
        </pc:grpChg>
        <pc:grpChg chg="add del">
          <ac:chgData name="Jenny Cross" userId="977ab1d6-5f02-4cb4-a017-3fb6292243d6" providerId="ADAL" clId="{1193CC13-55E2-4639-9F4E-023B9A285A6F}" dt="2024-10-24T09:49:41.892" v="369" actId="26606"/>
          <ac:grpSpMkLst>
            <pc:docMk/>
            <pc:sldMk cId="397728559" sldId="355"/>
            <ac:grpSpMk id="55" creationId="{BE589684-54CA-64D8-C963-5F19FF75BF72}"/>
          </ac:grpSpMkLst>
        </pc:grpChg>
        <pc:grpChg chg="add">
          <ac:chgData name="Jenny Cross" userId="977ab1d6-5f02-4cb4-a017-3fb6292243d6" providerId="ADAL" clId="{1193CC13-55E2-4639-9F4E-023B9A285A6F}" dt="2024-10-24T09:49:47.724" v="372" actId="26606"/>
          <ac:grpSpMkLst>
            <pc:docMk/>
            <pc:sldMk cId="397728559" sldId="355"/>
            <ac:grpSpMk id="60" creationId="{114ED94A-C85D-4CD3-4205-438D21CE6B38}"/>
          </ac:grpSpMkLst>
        </pc:grpChg>
        <pc:picChg chg="mod ord">
          <ac:chgData name="Jenny Cross" userId="977ab1d6-5f02-4cb4-a017-3fb6292243d6" providerId="ADAL" clId="{1193CC13-55E2-4639-9F4E-023B9A285A6F}" dt="2024-10-24T09:49:47.724" v="372" actId="26606"/>
          <ac:picMkLst>
            <pc:docMk/>
            <pc:sldMk cId="397728559" sldId="355"/>
            <ac:picMk id="4" creationId="{11B8831A-13F5-A551-9F5E-99F5187A43FC}"/>
          </ac:picMkLst>
        </pc:picChg>
        <pc:cxnChg chg="add del">
          <ac:chgData name="Jenny Cross" userId="977ab1d6-5f02-4cb4-a017-3fb6292243d6" providerId="ADAL" clId="{1193CC13-55E2-4639-9F4E-023B9A285A6F}" dt="2024-10-24T09:49:13.892" v="358" actId="26606"/>
          <ac:cxnSpMkLst>
            <pc:docMk/>
            <pc:sldMk cId="397728559" sldId="355"/>
            <ac:cxnSpMk id="23" creationId="{C49DA8F6-BCC1-4447-B54C-57856834B94B}"/>
          </ac:cxnSpMkLst>
        </pc:cxnChg>
        <pc:cxnChg chg="add del">
          <ac:chgData name="Jenny Cross" userId="977ab1d6-5f02-4cb4-a017-3fb6292243d6" providerId="ADAL" clId="{1193CC13-55E2-4639-9F4E-023B9A285A6F}" dt="2024-10-24T09:49:47.724" v="372" actId="26606"/>
          <ac:cxnSpMkLst>
            <pc:docMk/>
            <pc:sldMk cId="397728559" sldId="355"/>
            <ac:cxnSpMk id="30" creationId="{C49DA8F6-BCC1-4447-B54C-57856834B94B}"/>
          </ac:cxnSpMkLst>
        </pc:cxnChg>
        <pc:cxnChg chg="add del">
          <ac:chgData name="Jenny Cross" userId="977ab1d6-5f02-4cb4-a017-3fb6292243d6" providerId="ADAL" clId="{1193CC13-55E2-4639-9F4E-023B9A285A6F}" dt="2024-10-24T09:49:32.922" v="361" actId="26606"/>
          <ac:cxnSpMkLst>
            <pc:docMk/>
            <pc:sldMk cId="397728559" sldId="355"/>
            <ac:cxnSpMk id="45" creationId="{C49DA8F6-BCC1-4447-B54C-57856834B94B}"/>
          </ac:cxnSpMkLst>
        </pc:cxnChg>
        <pc:cxnChg chg="add del">
          <ac:chgData name="Jenny Cross" userId="977ab1d6-5f02-4cb4-a017-3fb6292243d6" providerId="ADAL" clId="{1193CC13-55E2-4639-9F4E-023B9A285A6F}" dt="2024-10-24T09:49:34.310" v="363" actId="26606"/>
          <ac:cxnSpMkLst>
            <pc:docMk/>
            <pc:sldMk cId="397728559" sldId="355"/>
            <ac:cxnSpMk id="48" creationId="{249EDD1B-F94D-B4E6-ACAA-566B9A26FDE3}"/>
          </ac:cxnSpMkLst>
        </pc:cxnChg>
        <pc:cxnChg chg="add del">
          <ac:chgData name="Jenny Cross" userId="977ab1d6-5f02-4cb4-a017-3fb6292243d6" providerId="ADAL" clId="{1193CC13-55E2-4639-9F4E-023B9A285A6F}" dt="2024-10-24T09:49:35.603" v="365" actId="26606"/>
          <ac:cxnSpMkLst>
            <pc:docMk/>
            <pc:sldMk cId="397728559" sldId="355"/>
            <ac:cxnSpMk id="50" creationId="{FC23E3B9-5ABF-58B3-E2B0-E9A5DAA90037}"/>
          </ac:cxnSpMkLst>
        </pc:cxnChg>
        <pc:cxnChg chg="add del">
          <ac:chgData name="Jenny Cross" userId="977ab1d6-5f02-4cb4-a017-3fb6292243d6" providerId="ADAL" clId="{1193CC13-55E2-4639-9F4E-023B9A285A6F}" dt="2024-10-24T09:49:39.723" v="367" actId="26606"/>
          <ac:cxnSpMkLst>
            <pc:docMk/>
            <pc:sldMk cId="397728559" sldId="355"/>
            <ac:cxnSpMk id="53" creationId="{249EDD1B-F94D-B4E6-ACAA-566B9A26FDE3}"/>
          </ac:cxnSpMkLst>
        </pc:cxnChg>
        <pc:cxnChg chg="add del">
          <ac:chgData name="Jenny Cross" userId="977ab1d6-5f02-4cb4-a017-3fb6292243d6" providerId="ADAL" clId="{1193CC13-55E2-4639-9F4E-023B9A285A6F}" dt="2024-10-24T09:49:47.718" v="371" actId="26606"/>
          <ac:cxnSpMkLst>
            <pc:docMk/>
            <pc:sldMk cId="397728559" sldId="355"/>
            <ac:cxnSpMk id="58" creationId="{1503BFE4-729B-D9D0-C17B-501E6AF1127A}"/>
          </ac:cxnSpMkLst>
        </pc:cxnChg>
      </pc:sldChg>
      <pc:sldChg chg="new del">
        <pc:chgData name="Jenny Cross" userId="977ab1d6-5f02-4cb4-a017-3fb6292243d6" providerId="ADAL" clId="{1193CC13-55E2-4639-9F4E-023B9A285A6F}" dt="2024-10-24T09:39:47.349" v="7" actId="2696"/>
        <pc:sldMkLst>
          <pc:docMk/>
          <pc:sldMk cId="3324959607" sldId="356"/>
        </pc:sldMkLst>
      </pc:sldChg>
      <pc:sldChg chg="del">
        <pc:chgData name="Jenny Cross" userId="977ab1d6-5f02-4cb4-a017-3fb6292243d6" providerId="ADAL" clId="{1193CC13-55E2-4639-9F4E-023B9A285A6F}" dt="2024-10-24T09:38:43.949" v="0" actId="2696"/>
        <pc:sldMkLst>
          <pc:docMk/>
          <pc:sldMk cId="3444029216" sldId="3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6BD3C6-C797-BA42-9D99-0FC899F7D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CA57AD-B60C-ED43-8864-E36F37D018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B4E156-E4D1-834C-AA7F-FD58BD5688C3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91C75-139B-A042-9A89-23C33D0BF4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B6ED0-A169-2E44-9882-C10ABB4434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DDB174-1C33-9E45-AC6D-1217C4DD3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610057-D58A-8F4C-9904-C859120302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684D62-7815-7949-90EB-3E80477D016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36106E-C2EB-E745-BC7C-616228613D0F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99A1B3E-3AF0-4A4D-BD72-2BB4FCCE60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2AF60E8-6DCE-E948-8855-3739F350A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D84D6-77C0-1D41-8C93-CFFDBD9DE6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512A2-EA58-D74C-9E63-6F8ECCD141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1FB45B-C36F-1741-AC5A-5794C3C3A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8EC945EE-77F6-544B-B89F-139AD4AB1D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DE60FCC8-8B63-B645-9D8C-F4B52C6E20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125FB-FA67-CC4A-B5F5-04BC48DF9B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A49F5B-E152-E042-A8DD-95AFB56A78A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FB45B-C36F-1741-AC5A-5794C3C3A4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4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FB45B-C36F-1741-AC5A-5794C3C3A4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1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Highlight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FB45B-C36F-1741-AC5A-5794C3C3A4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2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34F60-D811-B544-AFD9-CB569715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DD87-2133-D341-82D5-82F021F3573F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7674E-5AC6-9E47-90C4-7581029A4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FE80E-60F1-2D48-A040-6EDFCA50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ADB4-3A92-574A-B2C9-055F5091A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4875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54BF0-C40E-E742-8DF2-A5E3C58CC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54F8-953E-244C-B1E1-2CD9CC906007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7DE87-ACF6-3540-BB2E-CFE9BAC7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1C4FA-DE9A-CF4D-9DE4-C494108E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D8E1-4CC8-6444-9F29-36655ADE7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1848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13C99-E58C-AD4A-BF1C-C8E0D8DE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59E1-3863-4B49-8F1B-3D31A05560FD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C96D7-9A75-7B4D-A4E3-FA6CDA1A1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2EF34-1A5E-3F4C-9E5F-14BA3D8A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BB8F-D617-084A-B1A0-F06673C17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3849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025AC-DC73-614D-9C6D-561DAAA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86DC-7AB4-FB4D-ACBE-3250970BCD3C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C4C59-2762-774F-8E35-3C5C5608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BB484-2405-6047-B9D9-579DF106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775D0-6055-3A47-9B31-FD7741A26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8562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D9241-B48E-6346-9803-026C80A2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E30DD-E444-B147-9873-CB8D73B302BB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A123A-0EF5-CF48-ADED-26B62003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2C-1186-874B-B1E8-256673205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E71A-EB7B-284F-99E9-12F3A2334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9030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A68B0A-A14C-B545-A842-DB360997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58A50-8CCE-A945-948A-5AB7EF9648E5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D24AFC-8A4A-9E40-BBED-9C9FAF2E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59893C-7E3E-0544-AC84-296EF0C9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FB2D-D409-D24D-8FF7-4870EF910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7027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97BD185-11EA-CA4D-B685-5DB6D857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D85C5-A1F2-6F44-BECE-7E08ABB961FD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FDE5A7-EF34-8149-947E-8F48FD75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C834F2D-55DA-C643-972F-7DD5718C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E172-3219-8942-83BB-3F67F7C3C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0258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559B4D-3C33-D049-B1E9-E113A851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A521-0B3D-004C-A3BA-3F6BAF1580E9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6CB01F3-CEE7-5A48-8113-E2F9ABB0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CA519F-1859-2245-9C4C-1A1918D9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AA55-43A2-9844-85DE-674C5510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6324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3E8D22-6119-204C-B15A-1CF4DE76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2AC7-9203-4545-96B5-282ADE64AC2D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F97AC4-DE0F-7749-B653-23B0A75F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A68DDEB-64EB-6442-9983-5AEF618F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B2ACD-5C38-7C48-BDFE-5DE7BE4D1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2181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57335F-4D94-A545-91B0-F2DDBC8D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9C535-3F35-3148-A498-4A0C5790293F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27BC5A-C679-494E-90B1-D4E654EC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0328D1-17A5-7844-9783-7AD10C844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B0F2D-D556-4F49-BC59-163E19027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78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67BD4E-665C-D240-AFF2-736B1162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936B3-534D-9E41-91F2-276E72212625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1BF78E-3F17-6743-8291-583724C97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192599-BFBC-FF4F-9761-7A3EF538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EC4F-307D-6845-B329-4E43181DA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685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33DC10B-C741-8A48-9B37-F04ED603B8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523C7C-999B-8040-95A7-481B1C40B1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6F91E-EBA7-8E43-BE24-14B44AA293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AAF723-8034-F24C-85FD-3BB500ECD2C6}" type="datetimeFigureOut">
              <a:rPr lang="en-US"/>
              <a:pPr>
                <a:defRPr/>
              </a:pPr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C23F-624E-A249-BCF3-C5A6FD707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F267A-210F-694E-93E5-BDA5DA46F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E23175-D2F3-9A40-83F1-A2DC89CD8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.Cross@qub.ac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J.Cross@qub.ac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00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5F6483-632D-D842-A555-B7A8C614D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808" y="2634558"/>
            <a:ext cx="6120384" cy="15761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D7B606-6D1A-8446-85AA-5E0497B8D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755"/>
            <a:ext cx="12192000" cy="7084571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C396A8-E856-AB46-ADAA-ECB64979A8D1}"/>
              </a:ext>
            </a:extLst>
          </p:cNvPr>
          <p:cNvSpPr txBox="1">
            <a:spLocks/>
          </p:cNvSpPr>
          <p:nvPr/>
        </p:nvSpPr>
        <p:spPr>
          <a:xfrm>
            <a:off x="1447825" y="1547329"/>
            <a:ext cx="6058942" cy="3234280"/>
          </a:xfrm>
          <a:prstGeom prst="rect">
            <a:avLst/>
          </a:prstGeom>
        </p:spPr>
        <p:txBody>
          <a:bodyPr lIns="288000" tIns="288000" rIns="288000" bIns="0" anchor="t"/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4600" b="1" kern="1200">
                <a:solidFill>
                  <a:srgbClr val="D6000D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/>
              <a:t>Participation Panel:</a:t>
            </a:r>
          </a:p>
          <a:p>
            <a:pPr lvl="0" algn="ctr"/>
            <a:r>
              <a:rPr lang="en-GB" dirty="0"/>
              <a:t>The </a:t>
            </a:r>
            <a:r>
              <a:rPr lang="en-GB" dirty="0" err="1"/>
              <a:t>DClinPsy</a:t>
            </a:r>
            <a:r>
              <a:rPr lang="en-GB" dirty="0"/>
              <a:t> Experts by Experience advisory group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8C2D3EFC-42B9-1448-BDE8-C753C0BA4FD1}"/>
              </a:ext>
            </a:extLst>
          </p:cNvPr>
          <p:cNvSpPr txBox="1">
            <a:spLocks/>
          </p:cNvSpPr>
          <p:nvPr/>
        </p:nvSpPr>
        <p:spPr>
          <a:xfrm>
            <a:off x="293913" y="5912182"/>
            <a:ext cx="5706835" cy="396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indent="0"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 i="0" kern="120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/>
              <a:t>Dr Jenny Cross OBO the Participation Panel</a:t>
            </a:r>
          </a:p>
          <a:p>
            <a:pPr algn="l"/>
            <a:r>
              <a:rPr lang="en-GB" b="0" dirty="0"/>
              <a:t>Clinical Psychology Teaching Fellow, </a:t>
            </a:r>
            <a:r>
              <a:rPr lang="en-GB" b="0" dirty="0" err="1"/>
              <a:t>DClinPsy</a:t>
            </a:r>
            <a:endParaRPr lang="en-GB" b="0" dirty="0"/>
          </a:p>
          <a:p>
            <a:pPr algn="l"/>
            <a:r>
              <a:rPr lang="en-GB" b="0" dirty="0">
                <a:hlinkClick r:id="rId4"/>
              </a:rPr>
              <a:t>J.Cross@qub.ac.uk</a:t>
            </a:r>
            <a:r>
              <a:rPr lang="en-GB" b="0" dirty="0"/>
              <a:t> </a:t>
            </a:r>
          </a:p>
          <a:p>
            <a:pPr algn="l"/>
            <a:endParaRPr lang="en-US" b="0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BC692F4C-C842-0E46-B7F8-3981C6F3C802}"/>
              </a:ext>
            </a:extLst>
          </p:cNvPr>
          <p:cNvSpPr txBox="1">
            <a:spLocks/>
          </p:cNvSpPr>
          <p:nvPr/>
        </p:nvSpPr>
        <p:spPr>
          <a:xfrm>
            <a:off x="10614167" y="6580117"/>
            <a:ext cx="1493150" cy="396908"/>
          </a:xfrm>
          <a:prstGeom prst="rect">
            <a:avLst/>
          </a:prstGeom>
        </p:spPr>
        <p:txBody>
          <a:bodyPr anchor="t"/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b="0" i="0" kern="120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/>
                <a:cs typeface="Arial"/>
              </a:rPr>
              <a:t>31/10/2024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9BFC76CA-ABEE-504B-91C1-82C5D39721E5}"/>
              </a:ext>
            </a:extLst>
          </p:cNvPr>
          <p:cNvSpPr txBox="1">
            <a:spLocks/>
          </p:cNvSpPr>
          <p:nvPr/>
        </p:nvSpPr>
        <p:spPr>
          <a:xfrm>
            <a:off x="6400482" y="5934870"/>
            <a:ext cx="5706835" cy="396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indent="0"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 i="0" kern="120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725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E64E0A-FFFE-72BD-30FB-76CA79B2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091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GB" sz="5600" b="1" u="sng">
                <a:latin typeface="Calibri" panose="020F0502020204030204" pitchFamily="34" charset="0"/>
                <a:cs typeface="Calibri" panose="020F0502020204030204" pitchFamily="34" charset="0"/>
              </a:rPr>
              <a:t>The Panel Membership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52A724-1227-CC00-9889-1EA2FE7010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6" r="11373" b="-1"/>
          <a:stretch/>
        </p:blipFill>
        <p:spPr bwMode="auto">
          <a:xfrm>
            <a:off x="279143" y="818194"/>
            <a:ext cx="5221625" cy="5221612"/>
          </a:xfrm>
          <a:prstGeom prst="rect">
            <a:avLst/>
          </a:prstGeom>
          <a:noFill/>
        </p:spPr>
      </p:pic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E6D1D5B3-316A-AFE1-9743-7BBC5BDC0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 lnSpcReduction="10000"/>
          </a:bodyPr>
          <a:lstStyle/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The Participation Panel is made up of </a:t>
            </a:r>
            <a:r>
              <a:rPr lang="en-US" sz="24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who have a variety of experiences of using health and / or social care services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…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…or of </a:t>
            </a:r>
            <a:r>
              <a:rPr lang="en-US" sz="24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those do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Members of the </a:t>
            </a:r>
            <a:r>
              <a:rPr lang="en-US" sz="2400" dirty="0" err="1">
                <a:solidFill>
                  <a:schemeClr val="tx1">
                    <a:alpha val="80000"/>
                  </a:schemeClr>
                </a:solidFill>
              </a:rPr>
              <a:t>DClinPsy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 staff team and trainee representatives complete the Panel membership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48639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A3920-C85C-F023-23BB-BB8EE37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GB" sz="8000" b="1" u="sng">
                <a:solidFill>
                  <a:srgbClr val="FFFFFF"/>
                </a:solidFill>
              </a:rPr>
              <a:t>Function and roles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12673-4E28-F9D1-ACB7-C1CFD50C6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chemeClr val="tx1">
                    <a:alpha val="80000"/>
                  </a:schemeClr>
                </a:solidFill>
              </a:rPr>
              <a:t>To </a:t>
            </a:r>
            <a:r>
              <a:rPr lang="en-GB" sz="2400" b="1" u="sng" dirty="0">
                <a:solidFill>
                  <a:schemeClr val="tx1">
                    <a:alpha val="80000"/>
                  </a:schemeClr>
                </a:solidFill>
              </a:rPr>
              <a:t>advise on and influence the delivery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</a:rPr>
              <a:t> of clinical psychology training </a:t>
            </a:r>
          </a:p>
          <a:p>
            <a:r>
              <a:rPr lang="en-GB" sz="2400" dirty="0">
                <a:solidFill>
                  <a:schemeClr val="tx1">
                    <a:alpha val="80000"/>
                  </a:schemeClr>
                </a:solidFill>
              </a:rPr>
              <a:t>To </a:t>
            </a:r>
            <a:r>
              <a:rPr lang="en-GB" sz="2400" b="1" u="sng" dirty="0">
                <a:solidFill>
                  <a:schemeClr val="tx1">
                    <a:alpha val="80000"/>
                  </a:schemeClr>
                </a:solidFill>
              </a:rPr>
              <a:t>promote the importance of user and carer expertise </a:t>
            </a:r>
          </a:p>
          <a:p>
            <a:r>
              <a:rPr lang="en-GB" sz="2400" dirty="0">
                <a:solidFill>
                  <a:schemeClr val="tx1">
                    <a:alpha val="80000"/>
                  </a:schemeClr>
                </a:solidFill>
              </a:rPr>
              <a:t>Panel members fulfil these roles in a variety of ways</a:t>
            </a:r>
            <a:r>
              <a:rPr lang="en-GB" sz="2200" dirty="0">
                <a:solidFill>
                  <a:schemeClr val="tx1">
                    <a:alpha val="80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chemeClr val="tx1">
                    <a:alpha val="80000"/>
                  </a:schemeClr>
                </a:solidFill>
              </a:rPr>
              <a:t>•	</a:t>
            </a: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by helping to </a:t>
            </a:r>
            <a:r>
              <a:rPr lang="en-GB" sz="2000" b="1" dirty="0">
                <a:solidFill>
                  <a:schemeClr val="tx1">
                    <a:alpha val="80000"/>
                  </a:schemeClr>
                </a:solidFill>
              </a:rPr>
              <a:t>select and interview trainees</a:t>
            </a: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; 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•	by </a:t>
            </a:r>
            <a:r>
              <a:rPr lang="en-GB" sz="2000" b="1" dirty="0">
                <a:solidFill>
                  <a:schemeClr val="tx1">
                    <a:alpha val="80000"/>
                  </a:schemeClr>
                </a:solidFill>
              </a:rPr>
              <a:t>sharing their experiences during teaching </a:t>
            </a: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sessions; 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•	by </a:t>
            </a:r>
            <a:r>
              <a:rPr lang="en-GB" sz="2000" b="1" dirty="0">
                <a:solidFill>
                  <a:schemeClr val="tx1">
                    <a:alpha val="80000"/>
                  </a:schemeClr>
                </a:solidFill>
              </a:rPr>
              <a:t>providing feedback on trainee research projects</a:t>
            </a: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•	by </a:t>
            </a:r>
            <a:r>
              <a:rPr lang="en-GB" sz="2000" b="1" dirty="0">
                <a:solidFill>
                  <a:schemeClr val="tx1">
                    <a:alpha val="80000"/>
                  </a:schemeClr>
                </a:solidFill>
              </a:rPr>
              <a:t>advising on different elements of training </a:t>
            </a: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e.g. during Curriculum, Research, Placement and Selection Panel meetings</a:t>
            </a:r>
            <a:r>
              <a:rPr lang="en-GB" sz="1800" dirty="0">
                <a:solidFill>
                  <a:schemeClr val="tx1">
                    <a:alpha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2893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0A3BC2-DD92-E2B9-54C6-91F417900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GB" sz="5600" b="1" u="sng">
                <a:solidFill>
                  <a:srgbClr val="FFFFFF"/>
                </a:solidFill>
              </a:rPr>
              <a:t>Ongoing development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FE1D-5FEE-FB7A-A888-65156A085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19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Expanding the Panel membership 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to ensure diversity of experiences and representation.</a:t>
            </a:r>
          </a:p>
          <a:p>
            <a:r>
              <a:rPr lang="en-GB" sz="19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Coordinate </a:t>
            </a:r>
            <a:r>
              <a:rPr lang="en-GB" sz="1900" u="sng" dirty="0" err="1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EbE</a:t>
            </a:r>
            <a:r>
              <a:rPr lang="en-GB" sz="19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input 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across all areas of clinical training</a:t>
            </a:r>
          </a:p>
          <a:p>
            <a:pPr lvl="1"/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e.g. ‘external’ </a:t>
            </a:r>
            <a:r>
              <a:rPr lang="en-GB" sz="1900" dirty="0" err="1">
                <a:solidFill>
                  <a:schemeClr val="tx1">
                    <a:alpha val="80000"/>
                  </a:schemeClr>
                </a:solidFill>
              </a:rPr>
              <a:t>EbEs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 who contribute</a:t>
            </a:r>
          </a:p>
          <a:p>
            <a:pPr lvl="1"/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Ongoing development of </a:t>
            </a:r>
            <a:r>
              <a:rPr lang="en-GB" sz="1900" dirty="0" err="1">
                <a:solidFill>
                  <a:schemeClr val="tx1">
                    <a:alpha val="80000"/>
                  </a:schemeClr>
                </a:solidFill>
              </a:rPr>
              <a:t>EbE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 integration into all aspects of clinical training </a:t>
            </a:r>
          </a:p>
          <a:p>
            <a:pPr lvl="1"/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Wealth of expertise and experience that could be better utilised and improved</a:t>
            </a:r>
          </a:p>
          <a:p>
            <a:r>
              <a:rPr lang="en-GB" sz="19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 – in development, public facing, open to feedback</a:t>
            </a:r>
          </a:p>
          <a:p>
            <a:r>
              <a:rPr lang="en-GB" sz="1900" u="sng" dirty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 connections </a:t>
            </a:r>
            <a:r>
              <a:rPr lang="en-GB" sz="1900" dirty="0">
                <a:solidFill>
                  <a:schemeClr val="tx1">
                    <a:alpha val="80000"/>
                  </a:schemeClr>
                </a:solidFill>
              </a:rPr>
              <a:t>between the Panel, the School of Psychology, and wider PPI forums within Queens’ University to ensure ongoing partnership working.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75784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114ED94A-C85D-4CD3-4205-438D21CE6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642BDB2-BF67-1D53-1C70-0B41D709E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8E0D8CE-5DBF-B664-EB48-C29BF8AB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FD140CE-7DE2-C88F-5EAE-F45EB69E6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57E87E3-413F-10EF-63D8-6016E986C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A019D46-6D6C-F594-08E6-4B51658F0992}"/>
              </a:ext>
            </a:extLst>
          </p:cNvPr>
          <p:cNvSpPr txBox="1"/>
          <p:nvPr/>
        </p:nvSpPr>
        <p:spPr>
          <a:xfrm>
            <a:off x="755484" y="2459116"/>
            <a:ext cx="3702579" cy="352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latin typeface="+mn-lt"/>
              </a:rPr>
              <a:t>Interested in this area?</a:t>
            </a:r>
          </a:p>
          <a:p>
            <a:pPr marL="342900"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latin typeface="+mn-lt"/>
              </a:rPr>
              <a:t>Any further questions?</a:t>
            </a:r>
          </a:p>
          <a:p>
            <a:pPr marL="342900"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latin typeface="+mn-lt"/>
              </a:rPr>
              <a:t>Want to share experiences or reflect on the importance of </a:t>
            </a:r>
            <a:r>
              <a:rPr lang="en-US" sz="1900" dirty="0" err="1">
                <a:solidFill>
                  <a:srgbClr val="FFFFFF"/>
                </a:solidFill>
                <a:latin typeface="+mn-lt"/>
              </a:rPr>
              <a:t>EbE</a:t>
            </a:r>
            <a:r>
              <a:rPr lang="en-US" sz="1900" dirty="0">
                <a:solidFill>
                  <a:srgbClr val="FFFFFF"/>
                </a:solidFill>
                <a:latin typeface="+mn-lt"/>
              </a:rPr>
              <a:t> involvement?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FFFFFF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latin typeface="+mn-lt"/>
              </a:rPr>
              <a:t>Feel free to contact me directly!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FFFFFF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latin typeface="+mn-lt"/>
              </a:rPr>
              <a:t>Jenny Cross (Participation Panel </a:t>
            </a:r>
            <a:r>
              <a:rPr lang="en-US" sz="1900" dirty="0" err="1">
                <a:solidFill>
                  <a:srgbClr val="FFFFFF"/>
                </a:solidFill>
                <a:latin typeface="+mn-lt"/>
              </a:rPr>
              <a:t>DClinPsy</a:t>
            </a:r>
            <a:r>
              <a:rPr lang="en-US" sz="1900" dirty="0">
                <a:solidFill>
                  <a:srgbClr val="FFFFFF"/>
                </a:solidFill>
                <a:latin typeface="+mn-lt"/>
              </a:rPr>
              <a:t> Chair)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J.Cross@qub.ac.uk</a:t>
            </a:r>
            <a:r>
              <a:rPr lang="en-US" sz="1900" dirty="0">
                <a:latin typeface="+mn-lt"/>
              </a:rPr>
              <a:t> </a:t>
            </a:r>
          </a:p>
        </p:txBody>
      </p:sp>
      <p:pic>
        <p:nvPicPr>
          <p:cNvPr id="4" name="Picture 3" descr="A group of people in a circle&#10;&#10;Description automatically generated">
            <a:extLst>
              <a:ext uri="{FF2B5EF4-FFF2-40B4-BE49-F238E27FC236}">
                <a16:creationId xmlns:a16="http://schemas.microsoft.com/office/drawing/2014/main" id="{11B8831A-13F5-A551-9F5E-99F5187A43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304" y="1651356"/>
            <a:ext cx="5407002" cy="355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855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621B7A88CADF49B04B6914440CECF7" ma:contentTypeVersion="15" ma:contentTypeDescription="Create a new document." ma:contentTypeScope="" ma:versionID="c6387643a197a68aba4e2fc370f306aa">
  <xsd:schema xmlns:xsd="http://www.w3.org/2001/XMLSchema" xmlns:xs="http://www.w3.org/2001/XMLSchema" xmlns:p="http://schemas.microsoft.com/office/2006/metadata/properties" xmlns:ns2="67a92ce6-2a38-46b4-9029-d4bb4d216744" xmlns:ns3="5b0534d2-e9d2-46a8-bd7c-9ac4c2b8347d" targetNamespace="http://schemas.microsoft.com/office/2006/metadata/properties" ma:root="true" ma:fieldsID="f8681e29f26191e17d883dfc6b9b6d3d" ns2:_="" ns3:_="">
    <xsd:import namespace="67a92ce6-2a38-46b4-9029-d4bb4d216744"/>
    <xsd:import namespace="5b0534d2-e9d2-46a8-bd7c-9ac4c2b834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92ce6-2a38-46b4-9029-d4bb4d216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e49ff12-39f2-416e-aa91-245a66e61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534d2-e9d2-46a8-bd7c-9ac4c2b8347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dbbcfa5-7433-4755-a38a-222118f755f6}" ma:internalName="TaxCatchAll" ma:showField="CatchAllData" ma:web="5b0534d2-e9d2-46a8-bd7c-9ac4c2b834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a92ce6-2a38-46b4-9029-d4bb4d216744">
      <Terms xmlns="http://schemas.microsoft.com/office/infopath/2007/PartnerControls"/>
    </lcf76f155ced4ddcb4097134ff3c332f>
    <TaxCatchAll xmlns="5b0534d2-e9d2-46a8-bd7c-9ac4c2b8347d" xsi:nil="true"/>
  </documentManagement>
</p:properties>
</file>

<file path=customXml/itemProps1.xml><?xml version="1.0" encoding="utf-8"?>
<ds:datastoreItem xmlns:ds="http://schemas.openxmlformats.org/officeDocument/2006/customXml" ds:itemID="{74034F96-900C-466B-96D9-4FA367667CB9}"/>
</file>

<file path=customXml/itemProps2.xml><?xml version="1.0" encoding="utf-8"?>
<ds:datastoreItem xmlns:ds="http://schemas.openxmlformats.org/officeDocument/2006/customXml" ds:itemID="{19D590B7-0132-4474-B220-7B69B4BEC6B0}"/>
</file>

<file path=customXml/itemProps3.xml><?xml version="1.0" encoding="utf-8"?>
<ds:datastoreItem xmlns:ds="http://schemas.openxmlformats.org/officeDocument/2006/customXml" ds:itemID="{D82E1226-7ABA-48BE-BDD2-C7B7D25D6D86}"/>
</file>

<file path=docMetadata/LabelInfo.xml><?xml version="1.0" encoding="utf-8"?>
<clbl:labelList xmlns:clbl="http://schemas.microsoft.com/office/2020/mipLabelMetadata">
  <clbl:label id="{eaab77ea-b4a5-49e3-a1e8-d6dd23a1f286}" enabled="0" method="" siteId="{eaab77ea-b4a5-49e3-a1e8-d6dd23a1f2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7900</TotalTime>
  <Words>314</Words>
  <Application>Microsoft Office PowerPoint</Application>
  <PresentationFormat>Widescreen</PresentationFormat>
  <Paragraphs>46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The Panel Membership</vt:lpstr>
      <vt:lpstr>Function and roles</vt:lpstr>
      <vt:lpstr>Ongoing development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Office365 Acc.</dc:creator>
  <cp:lastModifiedBy>Jenny Cross</cp:lastModifiedBy>
  <cp:revision>317</cp:revision>
  <cp:lastPrinted>2017-09-28T11:12:07Z</cp:lastPrinted>
  <dcterms:created xsi:type="dcterms:W3CDTF">2017-06-15T13:38:57Z</dcterms:created>
  <dcterms:modified xsi:type="dcterms:W3CDTF">2024-10-24T09:51:38Z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0x010100EB621B7A88CADF49B04B6914440CECF7</vt:lpwstr>
  </property>
</Properties>
</file>